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283" r:id="rId56"/>
    <p:sldId id="282" r:id="rId57"/>
    <p:sldId id="256" r:id="rId58"/>
    <p:sldId id="258" r:id="rId59"/>
    <p:sldId id="259" r:id="rId60"/>
    <p:sldId id="262" r:id="rId61"/>
    <p:sldId id="284" r:id="rId62"/>
    <p:sldId id="261" r:id="rId63"/>
    <p:sldId id="263" r:id="rId64"/>
    <p:sldId id="260" r:id="rId65"/>
    <p:sldId id="274" r:id="rId66"/>
    <p:sldId id="276" r:id="rId67"/>
    <p:sldId id="278" r:id="rId68"/>
    <p:sldId id="275" r:id="rId69"/>
    <p:sldId id="277" r:id="rId70"/>
    <p:sldId id="279" r:id="rId71"/>
    <p:sldId id="280" r:id="rId72"/>
    <p:sldId id="264" r:id="rId73"/>
    <p:sldId id="265" r:id="rId74"/>
    <p:sldId id="266" r:id="rId75"/>
    <p:sldId id="268" r:id="rId76"/>
    <p:sldId id="269" r:id="rId77"/>
    <p:sldId id="267" r:id="rId78"/>
    <p:sldId id="270" r:id="rId79"/>
    <p:sldId id="285" r:id="rId80"/>
    <p:sldId id="271" r:id="rId81"/>
    <p:sldId id="286" r:id="rId82"/>
    <p:sldId id="287" r:id="rId83"/>
    <p:sldId id="272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DF3"/>
    <a:srgbClr val="B15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 snapToObjects="1">
      <p:cViewPr varScale="1">
        <p:scale>
          <a:sx n="79" d="100"/>
          <a:sy n="79" d="100"/>
        </p:scale>
        <p:origin x="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SAMPLE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3-174E-A628-34C959B3D3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33-174E-A628-34C959B3D3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33-174E-A628-34C959B3D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8982048"/>
        <c:axId val="949861232"/>
      </c:barChart>
      <c:catAx>
        <c:axId val="99898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861232"/>
        <c:crosses val="autoZero"/>
        <c:auto val="1"/>
        <c:lblAlgn val="ctr"/>
        <c:lblOffset val="100"/>
        <c:noMultiLvlLbl val="0"/>
      </c:catAx>
      <c:valAx>
        <c:axId val="94986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8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90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3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6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1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9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6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815C-55A1-2944-A1C6-46923F48868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13E7A-9812-FA4E-9AE5-512D604FE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1.svg"/><Relationship Id="rId21" Type="http://schemas.openxmlformats.org/officeDocument/2006/relationships/image" Target="../media/image73.sv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svg"/><Relationship Id="rId50" Type="http://schemas.openxmlformats.org/officeDocument/2006/relationships/image" Target="../media/image102.png"/><Relationship Id="rId55" Type="http://schemas.openxmlformats.org/officeDocument/2006/relationships/image" Target="../media/image107.emf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9" Type="http://schemas.openxmlformats.org/officeDocument/2006/relationships/image" Target="../media/image81.svg"/><Relationship Id="rId11" Type="http://schemas.openxmlformats.org/officeDocument/2006/relationships/image" Target="../media/image63.sv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svg"/><Relationship Id="rId40" Type="http://schemas.openxmlformats.org/officeDocument/2006/relationships/image" Target="../media/image92.png"/><Relationship Id="rId45" Type="http://schemas.openxmlformats.org/officeDocument/2006/relationships/image" Target="../media/image97.svg"/><Relationship Id="rId53" Type="http://schemas.openxmlformats.org/officeDocument/2006/relationships/image" Target="../media/image105.svg"/><Relationship Id="rId58" Type="http://schemas.openxmlformats.org/officeDocument/2006/relationships/image" Target="../media/image110.png"/><Relationship Id="rId5" Type="http://schemas.openxmlformats.org/officeDocument/2006/relationships/image" Target="../media/image57.sv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35" Type="http://schemas.openxmlformats.org/officeDocument/2006/relationships/image" Target="../media/image87.svg"/><Relationship Id="rId43" Type="http://schemas.openxmlformats.org/officeDocument/2006/relationships/image" Target="../media/image95.svg"/><Relationship Id="rId48" Type="http://schemas.openxmlformats.org/officeDocument/2006/relationships/image" Target="../media/image100.png"/><Relationship Id="rId56" Type="http://schemas.openxmlformats.org/officeDocument/2006/relationships/image" Target="../media/image108.emf"/><Relationship Id="rId8" Type="http://schemas.openxmlformats.org/officeDocument/2006/relationships/image" Target="../media/image60.png"/><Relationship Id="rId51" Type="http://schemas.openxmlformats.org/officeDocument/2006/relationships/image" Target="../media/image103.svg"/><Relationship Id="rId3" Type="http://schemas.openxmlformats.org/officeDocument/2006/relationships/image" Target="../media/image55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59" Type="http://schemas.openxmlformats.org/officeDocument/2006/relationships/image" Target="../media/image111.svg"/><Relationship Id="rId20" Type="http://schemas.openxmlformats.org/officeDocument/2006/relationships/image" Target="../media/image72.png"/><Relationship Id="rId41" Type="http://schemas.openxmlformats.org/officeDocument/2006/relationships/image" Target="../media/image93.svg"/><Relationship Id="rId54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svg"/><Relationship Id="rId57" Type="http://schemas.openxmlformats.org/officeDocument/2006/relationships/image" Target="../media/image109.emf"/><Relationship Id="rId10" Type="http://schemas.openxmlformats.org/officeDocument/2006/relationships/image" Target="../media/image62.png"/><Relationship Id="rId31" Type="http://schemas.openxmlformats.org/officeDocument/2006/relationships/image" Target="../media/image83.svg"/><Relationship Id="rId44" Type="http://schemas.openxmlformats.org/officeDocument/2006/relationships/image" Target="../media/image96.png"/><Relationship Id="rId52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60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92362-98B9-CC4C-B869-4D507574EE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5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DFFDB342-73AA-2141-B915-3008C676B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C6C1A-116E-494E-B37F-7A7C051DC4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1A94D73-3845-3B49-B84B-D89A4304D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62C3EE-DE00-B244-B37F-91C62043DC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0CFF967-7935-0C4C-A5AB-11CD7561F2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41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8A02D-E44F-7E45-A748-2FAA4FAE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0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F53B01-FA61-A041-AB68-AA85642C53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80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C2EB0C-0116-284B-8913-D43432186D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6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17363-7394-5440-97EA-C327E9B37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8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B2B219-C138-0040-AFFF-0FAC4FC9C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9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02F98-9D0F-9145-8957-52E8900B4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7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93413-FA02-104C-85D9-BFCC30AB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4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969E3-D3B8-5445-A6B1-08756F67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0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E6DBC3-69D2-D94C-A8CD-BC25EE8D1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9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D7413-7691-F341-983D-FE0A6E6B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3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BCB5CC9A-201C-C647-A274-20E76588B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0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A74591-7112-664F-B4C6-64E1D53B78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3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600E2D-9138-1B4E-914B-C13481037B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3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F92339-2BBE-C049-A24E-6F0D4A2957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2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9BD95FD-646A-C24C-BEB1-673B8FAF67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4218CF-E6AA-8349-B3D6-581EE69277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1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6EDF2-95C5-F645-B97D-A0173682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2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5003F4-C6A7-204F-B2AD-64F1DD910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54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BF4F886-BBC0-0444-BCF3-FA055BF533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3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4F80C-7C14-C440-92C8-6D4DBA2F3A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6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F2B525-A6DB-6C48-8A61-81B6ACD7F3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03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9D7C5F-EB32-9E4E-AAF8-0190F3590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F8C3E-B904-D34E-A314-F516E4C8D7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6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ADA068-B2F6-E748-96AF-B168F17F4D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6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152C23-A837-BA4F-A9F3-EC1C88D6E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29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0D324-683B-9349-B287-A1682EF4C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2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3DA2A4-23B4-344D-8B3D-9544E0297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3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22C1AC-B5B9-9943-844E-99323198A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8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712A3-AABF-0444-91AB-925563B9E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61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C54D2E-0DA2-2F44-86AB-CB9289976C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96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CC0EBDE-A9D0-A143-9B2C-8B9356377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32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EC9217A-9F2E-854E-92AD-A8DC19D84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79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A8EAF07A-D284-A948-B89A-9398208996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9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93582A-C464-DF47-98B5-BA599B37C4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13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38E24A-34C9-1346-836C-B1EA405C9C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18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301C97-3535-C148-9A8F-701009803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10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2DA3D97-B387-014E-B7DF-4F87DABA3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0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99B6E-9556-DC4A-AE81-A64DB72F6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9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83137A-1127-C444-929D-7E2CFD328C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73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1550A1-5D71-5147-B9DA-74ECB4C690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20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3113C4-512B-344C-87C6-EE5E64B9E7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36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535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8ADF4-33B1-AB45-B313-BFB3D4AA778A}"/>
              </a:ext>
            </a:extLst>
          </p:cNvPr>
          <p:cNvSpPr txBox="1"/>
          <p:nvPr/>
        </p:nvSpPr>
        <p:spPr>
          <a:xfrm>
            <a:off x="2076450" y="3136612"/>
            <a:ext cx="1011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ADDITIONAL CUSTOMIZABLE SLIDES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4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37C81-0EAD-2949-B4E6-40EAA16C87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049703"/>
            <a:ext cx="10668000" cy="2758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C9E28F-FA1B-FC46-BF7A-9B712B8ED380}"/>
              </a:ext>
            </a:extLst>
          </p:cNvPr>
          <p:cNvSpPr/>
          <p:nvPr/>
        </p:nvSpPr>
        <p:spPr>
          <a:xfrm>
            <a:off x="540652" y="-22073"/>
            <a:ext cx="2664177" cy="389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CACB1-61C9-BC45-96EE-178391975FBA}"/>
              </a:ext>
            </a:extLst>
          </p:cNvPr>
          <p:cNvSpPr txBox="1"/>
          <p:nvPr/>
        </p:nvSpPr>
        <p:spPr>
          <a:xfrm>
            <a:off x="611196" y="-10493"/>
            <a:ext cx="251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INTERNAL USE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5964-F82D-D941-9122-5DDEE25BF5AC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940291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2926FF-C135-CD44-B353-C520470B9B0D}"/>
              </a:ext>
            </a:extLst>
          </p:cNvPr>
          <p:cNvSpPr txBox="1"/>
          <p:nvPr/>
        </p:nvSpPr>
        <p:spPr>
          <a:xfrm>
            <a:off x="1157968" y="841260"/>
            <a:ext cx="1011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ICON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</a:t>
            </a:r>
          </a:p>
        </p:txBody>
      </p:sp>
      <p:pic>
        <p:nvPicPr>
          <p:cNvPr id="4" name="Graphic 3" descr="Internet">
            <a:extLst>
              <a:ext uri="{FF2B5EF4-FFF2-40B4-BE49-F238E27FC236}">
                <a16:creationId xmlns:a16="http://schemas.microsoft.com/office/drawing/2014/main" id="{6D17CB6D-3DAA-8941-9585-D26F90148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638" y="2400641"/>
            <a:ext cx="654803" cy="654803"/>
          </a:xfrm>
          <a:prstGeom prst="rect">
            <a:avLst/>
          </a:prstGeom>
        </p:spPr>
      </p:pic>
      <p:pic>
        <p:nvPicPr>
          <p:cNvPr id="6" name="Graphic 5" descr="Smart Phone">
            <a:extLst>
              <a:ext uri="{FF2B5EF4-FFF2-40B4-BE49-F238E27FC236}">
                <a16:creationId xmlns:a16="http://schemas.microsoft.com/office/drawing/2014/main" id="{582D4A4B-C77F-3748-9A40-435A6E0C1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74098" y="2354627"/>
            <a:ext cx="654803" cy="654803"/>
          </a:xfrm>
          <a:prstGeom prst="rect">
            <a:avLst/>
          </a:prstGeom>
        </p:spPr>
      </p:pic>
      <p:pic>
        <p:nvPicPr>
          <p:cNvPr id="8" name="Graphic 7" descr="Monitor">
            <a:extLst>
              <a:ext uri="{FF2B5EF4-FFF2-40B4-BE49-F238E27FC236}">
                <a16:creationId xmlns:a16="http://schemas.microsoft.com/office/drawing/2014/main" id="{1633754A-045E-E442-B139-8CD90BEC7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58914" y="2373004"/>
            <a:ext cx="654803" cy="654803"/>
          </a:xfrm>
          <a:prstGeom prst="rect">
            <a:avLst/>
          </a:prstGeom>
        </p:spPr>
      </p:pic>
      <p:pic>
        <p:nvPicPr>
          <p:cNvPr id="10" name="Graphic 9" descr="Laptop">
            <a:extLst>
              <a:ext uri="{FF2B5EF4-FFF2-40B4-BE49-F238E27FC236}">
                <a16:creationId xmlns:a16="http://schemas.microsoft.com/office/drawing/2014/main" id="{A98D622E-63F5-F848-B985-5583CB591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9445" y="2354138"/>
            <a:ext cx="654803" cy="654803"/>
          </a:xfrm>
          <a:prstGeom prst="rect">
            <a:avLst/>
          </a:prstGeom>
        </p:spPr>
      </p:pic>
      <p:pic>
        <p:nvPicPr>
          <p:cNvPr id="12" name="Graphic 11" descr="Wireless">
            <a:extLst>
              <a:ext uri="{FF2B5EF4-FFF2-40B4-BE49-F238E27FC236}">
                <a16:creationId xmlns:a16="http://schemas.microsoft.com/office/drawing/2014/main" id="{36FD3E87-16CA-184B-A0CF-389F01AAE0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44261" y="2326335"/>
            <a:ext cx="654803" cy="654803"/>
          </a:xfrm>
          <a:prstGeom prst="rect">
            <a:avLst/>
          </a:prstGeom>
        </p:spPr>
      </p:pic>
      <p:pic>
        <p:nvPicPr>
          <p:cNvPr id="14" name="Graphic 13" descr="Headphones">
            <a:extLst>
              <a:ext uri="{FF2B5EF4-FFF2-40B4-BE49-F238E27FC236}">
                <a16:creationId xmlns:a16="http://schemas.microsoft.com/office/drawing/2014/main" id="{5C5AFA22-4F41-3845-BF60-ADE8C36E4E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08585" y="2326334"/>
            <a:ext cx="654803" cy="654803"/>
          </a:xfrm>
          <a:prstGeom prst="rect">
            <a:avLst/>
          </a:prstGeom>
        </p:spPr>
      </p:pic>
      <p:pic>
        <p:nvPicPr>
          <p:cNvPr id="16" name="Graphic 15" descr="Speech">
            <a:extLst>
              <a:ext uri="{FF2B5EF4-FFF2-40B4-BE49-F238E27FC236}">
                <a16:creationId xmlns:a16="http://schemas.microsoft.com/office/drawing/2014/main" id="{5DB5DF29-5983-9348-85EF-1ADC9F2658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58913" y="3206008"/>
            <a:ext cx="654803" cy="654803"/>
          </a:xfrm>
          <a:prstGeom prst="rect">
            <a:avLst/>
          </a:prstGeom>
        </p:spPr>
      </p:pic>
      <p:pic>
        <p:nvPicPr>
          <p:cNvPr id="18" name="Graphic 17" descr="Chat RTL">
            <a:extLst>
              <a:ext uri="{FF2B5EF4-FFF2-40B4-BE49-F238E27FC236}">
                <a16:creationId xmlns:a16="http://schemas.microsoft.com/office/drawing/2014/main" id="{56CC8726-197D-EA4D-B9DA-E10237BCA6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13638" y="3198377"/>
            <a:ext cx="654803" cy="654803"/>
          </a:xfrm>
          <a:prstGeom prst="rect">
            <a:avLst/>
          </a:prstGeom>
        </p:spPr>
      </p:pic>
      <p:pic>
        <p:nvPicPr>
          <p:cNvPr id="20" name="Graphic 19" descr="Chat bubble">
            <a:extLst>
              <a:ext uri="{FF2B5EF4-FFF2-40B4-BE49-F238E27FC236}">
                <a16:creationId xmlns:a16="http://schemas.microsoft.com/office/drawing/2014/main" id="{F1B786F7-0768-E54D-B972-DD1142DA1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70799" y="3197889"/>
            <a:ext cx="654803" cy="654803"/>
          </a:xfrm>
          <a:prstGeom prst="rect">
            <a:avLst/>
          </a:prstGeom>
        </p:spPr>
      </p:pic>
      <p:pic>
        <p:nvPicPr>
          <p:cNvPr id="22" name="Graphic 21" descr="Meeting">
            <a:extLst>
              <a:ext uri="{FF2B5EF4-FFF2-40B4-BE49-F238E27FC236}">
                <a16:creationId xmlns:a16="http://schemas.microsoft.com/office/drawing/2014/main" id="{C78F1CD0-5F28-5D4E-98DC-FE9E2675A7F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14856" y="3195641"/>
            <a:ext cx="654803" cy="654803"/>
          </a:xfrm>
          <a:prstGeom prst="rect">
            <a:avLst/>
          </a:prstGeom>
        </p:spPr>
      </p:pic>
      <p:pic>
        <p:nvPicPr>
          <p:cNvPr id="24" name="Graphic 23" descr="Thought bubble">
            <a:extLst>
              <a:ext uri="{FF2B5EF4-FFF2-40B4-BE49-F238E27FC236}">
                <a16:creationId xmlns:a16="http://schemas.microsoft.com/office/drawing/2014/main" id="{61DECADA-4A12-6245-9174-78A05BE067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958913" y="3915640"/>
            <a:ext cx="654803" cy="654803"/>
          </a:xfrm>
          <a:prstGeom prst="rect">
            <a:avLst/>
          </a:prstGeom>
        </p:spPr>
      </p:pic>
      <p:pic>
        <p:nvPicPr>
          <p:cNvPr id="26" name="Graphic 25" descr="Lightbulb and gear">
            <a:extLst>
              <a:ext uri="{FF2B5EF4-FFF2-40B4-BE49-F238E27FC236}">
                <a16:creationId xmlns:a16="http://schemas.microsoft.com/office/drawing/2014/main" id="{439BC3FE-761A-2B4D-9388-7EAFE8E69E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37485" y="3901616"/>
            <a:ext cx="654803" cy="654803"/>
          </a:xfrm>
          <a:prstGeom prst="rect">
            <a:avLst/>
          </a:prstGeom>
        </p:spPr>
      </p:pic>
      <p:pic>
        <p:nvPicPr>
          <p:cNvPr id="28" name="Graphic 27" descr="Circular flowchart">
            <a:extLst>
              <a:ext uri="{FF2B5EF4-FFF2-40B4-BE49-F238E27FC236}">
                <a16:creationId xmlns:a16="http://schemas.microsoft.com/office/drawing/2014/main" id="{DADA1484-A8D8-6940-8CDF-63E7E79E69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446910" y="3865728"/>
            <a:ext cx="654803" cy="654803"/>
          </a:xfrm>
          <a:prstGeom prst="rect">
            <a:avLst/>
          </a:prstGeom>
        </p:spPr>
      </p:pic>
      <p:pic>
        <p:nvPicPr>
          <p:cNvPr id="30" name="Graphic 29" descr="Briefcase">
            <a:extLst>
              <a:ext uri="{FF2B5EF4-FFF2-40B4-BE49-F238E27FC236}">
                <a16:creationId xmlns:a16="http://schemas.microsoft.com/office/drawing/2014/main" id="{365A1994-7432-8144-A678-20BC25B26A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81441" y="3885938"/>
            <a:ext cx="654803" cy="654803"/>
          </a:xfrm>
          <a:prstGeom prst="rect">
            <a:avLst/>
          </a:prstGeom>
        </p:spPr>
      </p:pic>
      <p:pic>
        <p:nvPicPr>
          <p:cNvPr id="36" name="Graphic 35" descr="Group of men">
            <a:extLst>
              <a:ext uri="{FF2B5EF4-FFF2-40B4-BE49-F238E27FC236}">
                <a16:creationId xmlns:a16="http://schemas.microsoft.com/office/drawing/2014/main" id="{32096687-5C8D-1948-9AA4-E4E1DB4379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80397" y="4727236"/>
            <a:ext cx="654803" cy="654803"/>
          </a:xfrm>
          <a:prstGeom prst="rect">
            <a:avLst/>
          </a:prstGeom>
        </p:spPr>
      </p:pic>
      <p:pic>
        <p:nvPicPr>
          <p:cNvPr id="38" name="Graphic 37" descr="Group of women">
            <a:extLst>
              <a:ext uri="{FF2B5EF4-FFF2-40B4-BE49-F238E27FC236}">
                <a16:creationId xmlns:a16="http://schemas.microsoft.com/office/drawing/2014/main" id="{2FB7A924-A2C8-1F4B-BF01-7DA7A5F8EEF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37485" y="4754946"/>
            <a:ext cx="654803" cy="654803"/>
          </a:xfrm>
          <a:prstGeom prst="rect">
            <a:avLst/>
          </a:prstGeom>
        </p:spPr>
      </p:pic>
      <p:pic>
        <p:nvPicPr>
          <p:cNvPr id="40" name="Graphic 39" descr="Group">
            <a:extLst>
              <a:ext uri="{FF2B5EF4-FFF2-40B4-BE49-F238E27FC236}">
                <a16:creationId xmlns:a16="http://schemas.microsoft.com/office/drawing/2014/main" id="{8AB75C5C-F1FE-0348-9E17-C89B8F506B5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675459" y="4727235"/>
            <a:ext cx="654803" cy="654803"/>
          </a:xfrm>
          <a:prstGeom prst="rect">
            <a:avLst/>
          </a:prstGeom>
        </p:spPr>
      </p:pic>
      <p:pic>
        <p:nvPicPr>
          <p:cNvPr id="42" name="Graphic 41" descr="Run">
            <a:extLst>
              <a:ext uri="{FF2B5EF4-FFF2-40B4-BE49-F238E27FC236}">
                <a16:creationId xmlns:a16="http://schemas.microsoft.com/office/drawing/2014/main" id="{3919B31C-65B2-784C-9D2D-F8939B70B91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342096" y="4763229"/>
            <a:ext cx="654803" cy="654803"/>
          </a:xfrm>
          <a:prstGeom prst="rect">
            <a:avLst/>
          </a:prstGeom>
        </p:spPr>
      </p:pic>
      <p:pic>
        <p:nvPicPr>
          <p:cNvPr id="44" name="Graphic 43" descr="Cycle with people">
            <a:extLst>
              <a:ext uri="{FF2B5EF4-FFF2-40B4-BE49-F238E27FC236}">
                <a16:creationId xmlns:a16="http://schemas.microsoft.com/office/drawing/2014/main" id="{DB66BEBE-6D7C-3642-90F7-5861FF9B3AF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113469" y="3865727"/>
            <a:ext cx="654803" cy="654803"/>
          </a:xfrm>
          <a:prstGeom prst="rect">
            <a:avLst/>
          </a:prstGeom>
        </p:spPr>
      </p:pic>
      <p:pic>
        <p:nvPicPr>
          <p:cNvPr id="46" name="Graphic 45" descr="Man">
            <a:extLst>
              <a:ext uri="{FF2B5EF4-FFF2-40B4-BE49-F238E27FC236}">
                <a16:creationId xmlns:a16="http://schemas.microsoft.com/office/drawing/2014/main" id="{C19B7B44-F1FB-E646-B560-EEE2B4BA9A2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452668" y="4742440"/>
            <a:ext cx="654803" cy="654803"/>
          </a:xfrm>
          <a:prstGeom prst="rect">
            <a:avLst/>
          </a:prstGeom>
        </p:spPr>
      </p:pic>
      <p:pic>
        <p:nvPicPr>
          <p:cNvPr id="48" name="Graphic 47" descr="Woman">
            <a:extLst>
              <a:ext uri="{FF2B5EF4-FFF2-40B4-BE49-F238E27FC236}">
                <a16:creationId xmlns:a16="http://schemas.microsoft.com/office/drawing/2014/main" id="{6E03652D-B736-9043-923A-C99F84B3704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037158" y="4727235"/>
            <a:ext cx="654803" cy="654803"/>
          </a:xfrm>
          <a:prstGeom prst="rect">
            <a:avLst/>
          </a:prstGeom>
        </p:spPr>
      </p:pic>
      <p:pic>
        <p:nvPicPr>
          <p:cNvPr id="51" name="Graphic 50" descr="Globe">
            <a:extLst>
              <a:ext uri="{FF2B5EF4-FFF2-40B4-BE49-F238E27FC236}">
                <a16:creationId xmlns:a16="http://schemas.microsoft.com/office/drawing/2014/main" id="{0616E1AF-A4A6-4F4F-BBC3-F70570A3733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99102" y="5494027"/>
            <a:ext cx="643253" cy="643253"/>
          </a:xfrm>
          <a:prstGeom prst="rect">
            <a:avLst/>
          </a:prstGeom>
        </p:spPr>
      </p:pic>
      <p:pic>
        <p:nvPicPr>
          <p:cNvPr id="53" name="Graphic 52" descr="Earth Globe   Asia">
            <a:extLst>
              <a:ext uri="{FF2B5EF4-FFF2-40B4-BE49-F238E27FC236}">
                <a16:creationId xmlns:a16="http://schemas.microsoft.com/office/drawing/2014/main" id="{27FED39A-4BEE-B64B-BFC8-48CB914BAD3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488561" y="5494025"/>
            <a:ext cx="643253" cy="643253"/>
          </a:xfrm>
          <a:prstGeom prst="rect">
            <a:avLst/>
          </a:prstGeom>
        </p:spPr>
      </p:pic>
      <p:pic>
        <p:nvPicPr>
          <p:cNvPr id="55" name="Graphic 54" descr="Earth globe Africa and Europe">
            <a:extLst>
              <a:ext uri="{FF2B5EF4-FFF2-40B4-BE49-F238E27FC236}">
                <a16:creationId xmlns:a16="http://schemas.microsoft.com/office/drawing/2014/main" id="{F6577139-909E-9B4B-A2B7-DF56D02F152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903786" y="5494026"/>
            <a:ext cx="643253" cy="643253"/>
          </a:xfrm>
          <a:prstGeom prst="rect">
            <a:avLst/>
          </a:prstGeom>
        </p:spPr>
      </p:pic>
      <p:pic>
        <p:nvPicPr>
          <p:cNvPr id="57" name="Graphic 56" descr="Earth globe Americas">
            <a:extLst>
              <a:ext uri="{FF2B5EF4-FFF2-40B4-BE49-F238E27FC236}">
                <a16:creationId xmlns:a16="http://schemas.microsoft.com/office/drawing/2014/main" id="{C49EA24E-E4B1-7A4F-A0AA-D1644540CD4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618387" y="5493867"/>
            <a:ext cx="643253" cy="643253"/>
          </a:xfrm>
          <a:prstGeom prst="rect">
            <a:avLst/>
          </a:prstGeom>
        </p:spPr>
      </p:pic>
      <p:pic>
        <p:nvPicPr>
          <p:cNvPr id="59" name="Graphic 58" descr="Earth globe Asia and Australia">
            <a:extLst>
              <a:ext uri="{FF2B5EF4-FFF2-40B4-BE49-F238E27FC236}">
                <a16:creationId xmlns:a16="http://schemas.microsoft.com/office/drawing/2014/main" id="{5F793FD0-8B63-8F48-84BD-EAE9D6FED58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073336" y="5493946"/>
            <a:ext cx="643253" cy="64325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534DA19-4AFD-ED45-932C-E54EA6A5B508}"/>
              </a:ext>
            </a:extLst>
          </p:cNvPr>
          <p:cNvSpPr txBox="1"/>
          <p:nvPr/>
        </p:nvSpPr>
        <p:spPr>
          <a:xfrm>
            <a:off x="1152036" y="1431555"/>
            <a:ext cx="378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and paste any of these icons to illustrate specific statistics. The color and size can all be changed.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B765082-C891-5B44-AFED-6A9572A37C6B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079" y="2483759"/>
            <a:ext cx="707603" cy="7656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2D319BD-9133-CF40-9BED-D47264477393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843" y="2525005"/>
            <a:ext cx="749120" cy="6831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6643B10-6771-3C4E-8B8B-2389EB09AFCB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02" y="2455699"/>
            <a:ext cx="869950" cy="7937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DEF6AFF-C8AD-4549-BA14-E1BEF6AB4A30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548" y="2525005"/>
            <a:ext cx="707603" cy="72638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50EA1CB-DF5E-7E4A-B682-49B4BC033E98}"/>
              </a:ext>
            </a:extLst>
          </p:cNvPr>
          <p:cNvSpPr txBox="1"/>
          <p:nvPr/>
        </p:nvSpPr>
        <p:spPr>
          <a:xfrm>
            <a:off x="6212777" y="1553019"/>
            <a:ext cx="378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color on these icons cannot be changed, but they can be resized.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BE6BBA1-F13B-8F4D-BAAD-BE58D0DDF59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011224" y="2935203"/>
            <a:ext cx="3950541" cy="395054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1A64ED6-0C80-F04B-AF68-A5559EB87F0A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21108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BBC1624-81BC-F14B-9534-0AD8973EA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2" y="0"/>
            <a:ext cx="1414463" cy="1414463"/>
          </a:xfrm>
          <a:prstGeom prst="rect">
            <a:avLst/>
          </a:prstGeom>
        </p:spPr>
      </p:pic>
      <p:sp>
        <p:nvSpPr>
          <p:cNvPr id="15" name="Subtitle 14">
            <a:extLst>
              <a:ext uri="{FF2B5EF4-FFF2-40B4-BE49-F238E27FC236}">
                <a16:creationId xmlns:a16="http://schemas.microsoft.com/office/drawing/2014/main" id="{9AD95527-41B6-894F-871F-F608DB5C786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pPr algn="l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66C211F9-606A-5E4E-816F-F1621D1176D9}"/>
              </a:ext>
            </a:extLst>
          </p:cNvPr>
          <p:cNvSpPr txBox="1">
            <a:spLocks/>
          </p:cNvSpPr>
          <p:nvPr/>
        </p:nvSpPr>
        <p:spPr>
          <a:xfrm>
            <a:off x="1643743" y="1620892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38B09-5818-6D4D-9564-641B498BA629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167376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1C6D70-B557-3B49-83D7-087C3B74F3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87" y="0"/>
            <a:ext cx="1400175" cy="1400175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FF7E9A18-8CA4-CC43-9C6C-5F4821FC598A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" name="Subtitle 14">
            <a:extLst>
              <a:ext uri="{FF2B5EF4-FFF2-40B4-BE49-F238E27FC236}">
                <a16:creationId xmlns:a16="http://schemas.microsoft.com/office/drawing/2014/main" id="{039DD4BF-CCCC-3E4B-98C4-4F71A3085632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04EA0-25D9-6947-93CC-35CCD08BB517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15364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6BBE52-459F-CA46-BE09-353F7B769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0"/>
            <a:ext cx="1457325" cy="1457325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919071A7-8BF2-5A48-BB71-950083B84BAB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8763F1E7-744F-0A46-BE97-43A00D7D5D32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9CC45-4F8E-4642-B3B0-A4870FF39DA7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72844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114504-05A9-B143-ACEF-B0E876EFEF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20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65F3-5438-D348-AE79-8DD57B884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0"/>
            <a:ext cx="1414463" cy="1414463"/>
          </a:xfrm>
          <a:prstGeom prst="rect">
            <a:avLst/>
          </a:prstGeom>
        </p:spPr>
      </p:pic>
      <p:sp>
        <p:nvSpPr>
          <p:cNvPr id="5" name="Subtitle 14">
            <a:extLst>
              <a:ext uri="{FF2B5EF4-FFF2-40B4-BE49-F238E27FC236}">
                <a16:creationId xmlns:a16="http://schemas.microsoft.com/office/drawing/2014/main" id="{AED29FAC-36BD-DE44-9EB8-0ADCC8BB19C0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F2827137-D63C-4345-AD02-2E6AD768028E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9803C-2944-1D40-84D0-96CFAD24070B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45689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4">
            <a:extLst>
              <a:ext uri="{FF2B5EF4-FFF2-40B4-BE49-F238E27FC236}">
                <a16:creationId xmlns:a16="http://schemas.microsoft.com/office/drawing/2014/main" id="{30366678-DE52-7C48-8228-49D37F503FAD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648CA-95D9-6145-BC5B-49FB901B7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988" y="0"/>
            <a:ext cx="1443038" cy="1443038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7F636CCD-3DEC-DE45-A083-3637E489A9B4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86BB8-9087-534C-966B-134D8893C47C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066150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1726E-2331-CC42-A302-29ED67BF53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988" y="0"/>
            <a:ext cx="1443038" cy="1443038"/>
          </a:xfrm>
          <a:prstGeom prst="rect">
            <a:avLst/>
          </a:prstGeom>
        </p:spPr>
      </p:pic>
      <p:sp>
        <p:nvSpPr>
          <p:cNvPr id="7" name="Subtitle 14">
            <a:extLst>
              <a:ext uri="{FF2B5EF4-FFF2-40B4-BE49-F238E27FC236}">
                <a16:creationId xmlns:a16="http://schemas.microsoft.com/office/drawing/2014/main" id="{9872798B-00D5-DD45-B643-FAAE9CDD559D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944E535B-ACE0-9E49-8E0D-E7E9205EFFA4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02413-7DDD-CB47-9780-B570E2AA6C52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74310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5B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6374ED-CD70-E546-AFC9-110FE4AE7E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275" y="1"/>
            <a:ext cx="1385888" cy="1385888"/>
          </a:xfrm>
          <a:prstGeom prst="rect">
            <a:avLst/>
          </a:prstGeom>
        </p:spPr>
      </p:pic>
      <p:sp>
        <p:nvSpPr>
          <p:cNvPr id="8" name="Subtitle 14">
            <a:extLst>
              <a:ext uri="{FF2B5EF4-FFF2-40B4-BE49-F238E27FC236}">
                <a16:creationId xmlns:a16="http://schemas.microsoft.com/office/drawing/2014/main" id="{4E2610A1-8AAC-3145-BC5D-4715449EE691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10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C837577F-BFE1-5A48-9E85-7CFB9D1CE64D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92D9B-E0DE-E941-BFC2-C2F4340703B4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04766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6280E9-0454-3243-A67F-9C98D536D7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499" y="0"/>
            <a:ext cx="1571625" cy="1571625"/>
          </a:xfrm>
          <a:prstGeom prst="rect">
            <a:avLst/>
          </a:prstGeom>
        </p:spPr>
      </p:pic>
      <p:sp>
        <p:nvSpPr>
          <p:cNvPr id="11" name="Subtitle 14">
            <a:extLst>
              <a:ext uri="{FF2B5EF4-FFF2-40B4-BE49-F238E27FC236}">
                <a16:creationId xmlns:a16="http://schemas.microsoft.com/office/drawing/2014/main" id="{F455C762-C74B-6E4F-97AC-F1ED1CFD29DB}"/>
              </a:ext>
            </a:extLst>
          </p:cNvPr>
          <p:cNvSpPr txBox="1">
            <a:spLocks/>
          </p:cNvSpPr>
          <p:nvPr/>
        </p:nvSpPr>
        <p:spPr>
          <a:xfrm>
            <a:off x="1643743" y="2780621"/>
            <a:ext cx="8371114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This is a paragraph about the research. This is a paragraph about the research. This is a paragraph about the research.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 the right.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CADCDB07-6322-7B4F-A806-DE72A99E42EC}"/>
              </a:ext>
            </a:extLst>
          </p:cNvPr>
          <p:cNvSpPr txBox="1">
            <a:spLocks/>
          </p:cNvSpPr>
          <p:nvPr/>
        </p:nvSpPr>
        <p:spPr>
          <a:xfrm>
            <a:off x="1783443" y="1400175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A420-D765-C946-9F34-B7789CFFC9EA}"/>
              </a:ext>
            </a:extLst>
          </p:cNvPr>
          <p:cNvSpPr txBox="1"/>
          <p:nvPr/>
        </p:nvSpPr>
        <p:spPr>
          <a:xfrm>
            <a:off x="9627476" y="6285186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475317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5" name="Subtitle 14">
            <a:extLst>
              <a:ext uri="{FF2B5EF4-FFF2-40B4-BE49-F238E27FC236}">
                <a16:creationId xmlns:a16="http://schemas.microsoft.com/office/drawing/2014/main" id="{80C2AC7C-C054-3145-A184-34568DDA2E8E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74150-9335-FB43-873F-C9F825A95127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722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9BD634A0-0EBA-7B49-96FE-491A2D086B48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3890B-354C-F14A-91A7-14A6AFC87CCA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9268253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73350101-A047-194E-AFAC-059FBA3C9DCD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AA14F-62DD-354C-A46E-DC96FB65CD4D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330258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437CCF72-460A-3247-9E0D-0496D1995D8F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24F97-9134-7C4B-91A9-7202FF2C49E2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04954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79563-8C71-7E49-93E3-966E0B4902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365" y="0"/>
            <a:ext cx="1414463" cy="1414463"/>
          </a:xfrm>
          <a:prstGeom prst="rect">
            <a:avLst/>
          </a:prstGeom>
        </p:spPr>
      </p:pic>
      <p:sp>
        <p:nvSpPr>
          <p:cNvPr id="5" name="Subtitle 14">
            <a:extLst>
              <a:ext uri="{FF2B5EF4-FFF2-40B4-BE49-F238E27FC236}">
                <a16:creationId xmlns:a16="http://schemas.microsoft.com/office/drawing/2014/main" id="{7FE64B94-6992-DE47-AEC0-6D096EB660B8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D9757-D466-DD4C-A5EB-4343CC39F26E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2403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D256A-6CB7-ED41-92B2-83F93024EB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6687EBA0-C4C2-B149-B9F0-7411D14ABD58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7E52E-E6D6-1D42-B9A1-CD42FCBEA710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917622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4DE8B8-95D2-A946-859C-692A78F529AF}"/>
              </a:ext>
            </a:extLst>
          </p:cNvPr>
          <p:cNvSpPr/>
          <p:nvPr/>
        </p:nvSpPr>
        <p:spPr>
          <a:xfrm>
            <a:off x="573881" y="492919"/>
            <a:ext cx="11044237" cy="58721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37A5D-F8E7-4444-85C1-4AC13F1D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212" y="0"/>
            <a:ext cx="1414463" cy="1414463"/>
          </a:xfrm>
          <a:prstGeom prst="rect">
            <a:avLst/>
          </a:prstGeom>
        </p:spPr>
      </p:pic>
      <p:sp>
        <p:nvSpPr>
          <p:cNvPr id="4" name="Subtitle 14">
            <a:extLst>
              <a:ext uri="{FF2B5EF4-FFF2-40B4-BE49-F238E27FC236}">
                <a16:creationId xmlns:a16="http://schemas.microsoft.com/office/drawing/2014/main" id="{775A0F1A-D9B2-424C-9DF6-80C312FEFA0B}"/>
              </a:ext>
            </a:extLst>
          </p:cNvPr>
          <p:cNvSpPr txBox="1">
            <a:spLocks/>
          </p:cNvSpPr>
          <p:nvPr/>
        </p:nvSpPr>
        <p:spPr>
          <a:xfrm>
            <a:off x="6096000" y="2178938"/>
            <a:ext cx="5019675" cy="5439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paragraph about the research. This is a paragraph about the research. This is a paragraph about the research.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graphics/icons in the space below or to.     the left. </a:t>
            </a: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99AB8-DB77-0A41-9FC7-71E1871C4FDA}"/>
              </a:ext>
            </a:extLst>
          </p:cNvPr>
          <p:cNvSpPr txBox="1"/>
          <p:nvPr/>
        </p:nvSpPr>
        <p:spPr>
          <a:xfrm>
            <a:off x="9358393" y="6365081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405400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D1534-24F6-A54F-B538-3ED07CADC44B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1D7A8936-B5D0-3F49-B86D-C86C70D51768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438B1-0285-A443-A0D7-2D971834B7EE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1BD63C-8FD4-3C44-8743-A5D0F10C733A}"/>
              </a:ext>
            </a:extLst>
          </p:cNvPr>
          <p:cNvCxnSpPr/>
          <p:nvPr/>
        </p:nvCxnSpPr>
        <p:spPr>
          <a:xfrm>
            <a:off x="3515193" y="5483205"/>
            <a:ext cx="537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A415C82-548A-F944-9F36-1B70887775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82" y="5693995"/>
            <a:ext cx="724853" cy="724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0E91A-4AE7-EB4B-8AF2-3F5F9B615C2F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392721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1BD5EA-AE08-124B-8E37-5FC6C4D092D4}"/>
              </a:ext>
            </a:extLst>
          </p:cNvPr>
          <p:cNvSpPr/>
          <p:nvPr/>
        </p:nvSpPr>
        <p:spPr>
          <a:xfrm>
            <a:off x="0" y="0"/>
            <a:ext cx="12218423" cy="11519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2CA653A8-7BA0-7A49-B7E6-C52C88F3139E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D4F2-DB91-854D-BB72-87C67402114D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331043-5489-0E41-B044-FFEF263D3CCE}"/>
              </a:ext>
            </a:extLst>
          </p:cNvPr>
          <p:cNvCxnSpPr/>
          <p:nvPr/>
        </p:nvCxnSpPr>
        <p:spPr>
          <a:xfrm>
            <a:off x="3690079" y="5513185"/>
            <a:ext cx="5372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5B6B126-64CF-AB44-A668-13F3E3232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691793"/>
            <a:ext cx="727055" cy="727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188665-0C83-9E4F-802A-A6D48866B19E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24322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87F11C-F3C5-9844-A3A3-22E8C6EB860E}"/>
              </a:ext>
            </a:extLst>
          </p:cNvPr>
          <p:cNvSpPr/>
          <p:nvPr/>
        </p:nvSpPr>
        <p:spPr>
          <a:xfrm>
            <a:off x="-228600" y="0"/>
            <a:ext cx="12515603" cy="11519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13C95816-C3D5-E54E-8F16-6994B8AC7477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6B74B-6549-064B-8593-3BDD8AE13530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EC16F9-BC89-8D42-804A-D51973C5AC9F}"/>
              </a:ext>
            </a:extLst>
          </p:cNvPr>
          <p:cNvCxnSpPr/>
          <p:nvPr/>
        </p:nvCxnSpPr>
        <p:spPr>
          <a:xfrm>
            <a:off x="3515194" y="5468215"/>
            <a:ext cx="53721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FF9D8D-F88A-7849-B3C5-7D6601A145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82" y="5693995"/>
            <a:ext cx="724853" cy="724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78D1D-8FEE-084A-A9F9-DCFB85C79D09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2617415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FFB21B-7DF9-784C-A01D-9709E20B53C0}"/>
              </a:ext>
            </a:extLst>
          </p:cNvPr>
          <p:cNvSpPr/>
          <p:nvPr/>
        </p:nvSpPr>
        <p:spPr>
          <a:xfrm>
            <a:off x="0" y="0"/>
            <a:ext cx="12287003" cy="11519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710B6B67-D4C7-C040-9B72-65CBC4F46D16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543D1-7E83-E347-8A50-C504B4C76097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5934A9-3BE3-CA4C-97F2-991318CDE09A}"/>
              </a:ext>
            </a:extLst>
          </p:cNvPr>
          <p:cNvCxnSpPr/>
          <p:nvPr/>
        </p:nvCxnSpPr>
        <p:spPr>
          <a:xfrm>
            <a:off x="3409950" y="5528175"/>
            <a:ext cx="537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556ED03-CD95-054C-9499-8CCBB52A3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691793"/>
            <a:ext cx="727055" cy="727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1C356-47FB-2641-B533-F354C77C20DB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47702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E62C59-F8F4-8D48-9C4A-B296B0AD3CBE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C4BB5857-1D58-F148-8E32-6B82F2402D8A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3E183-A89B-EF4D-BEF4-195ED93761E7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EAC7B7-5390-AA41-8E9D-6BDB219AA1F5}"/>
              </a:ext>
            </a:extLst>
          </p:cNvPr>
          <p:cNvCxnSpPr/>
          <p:nvPr/>
        </p:nvCxnSpPr>
        <p:spPr>
          <a:xfrm>
            <a:off x="3409950" y="5498195"/>
            <a:ext cx="537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59DF250-6E5F-904E-B06F-EC439D6E0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691793"/>
            <a:ext cx="727055" cy="727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02D95-C2F5-B947-A09A-8FD78537DE8F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1352748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26EDAA-CEEB-004E-9832-202B36C5BD08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D78B3F53-E5CF-8E41-9294-4BFB47FB4DC5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60C83-811C-184B-AA92-7BA5AB9F6598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E3F242-9089-694B-9681-C0768EB485C9}"/>
              </a:ext>
            </a:extLst>
          </p:cNvPr>
          <p:cNvCxnSpPr/>
          <p:nvPr/>
        </p:nvCxnSpPr>
        <p:spPr>
          <a:xfrm>
            <a:off x="3409950" y="5483205"/>
            <a:ext cx="53721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89EC9E-7F4F-5243-8FBA-718D2C67C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82" y="5693995"/>
            <a:ext cx="724853" cy="724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B017B-57A9-EE43-8E5C-8A39F7CF3E7A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761621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EFBE74-E6E2-EC43-A979-790C21A3E0FC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FD6A10E3-C533-BF46-9969-AB584E2FB0F4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34CF2-5075-7745-89A6-08A3E7B3A895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E19F77-C6AB-0D4C-8D10-001E0A33E516}"/>
              </a:ext>
            </a:extLst>
          </p:cNvPr>
          <p:cNvCxnSpPr/>
          <p:nvPr/>
        </p:nvCxnSpPr>
        <p:spPr>
          <a:xfrm>
            <a:off x="3409950" y="5468216"/>
            <a:ext cx="5372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21C22E9-246F-1343-B971-3C17667DE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0" y="5691793"/>
            <a:ext cx="727055" cy="727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A55C3-6E02-BC44-B4D8-8BDD22CE8A9C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883827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EFBE74-E6E2-EC43-A979-790C21A3E0FC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FD6A10E3-C533-BF46-9969-AB584E2FB0F4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34CF2-5075-7745-89A6-08A3E7B3A895}"/>
              </a:ext>
            </a:extLst>
          </p:cNvPr>
          <p:cNvSpPr txBox="1"/>
          <p:nvPr/>
        </p:nvSpPr>
        <p:spPr>
          <a:xfrm>
            <a:off x="1595252" y="5654646"/>
            <a:ext cx="9001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copy about a graphic being shown above. This is copy about a graphic being shown above. This is copy about a graphic being shown above.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E19F77-C6AB-0D4C-8D10-001E0A33E516}"/>
              </a:ext>
            </a:extLst>
          </p:cNvPr>
          <p:cNvCxnSpPr/>
          <p:nvPr/>
        </p:nvCxnSpPr>
        <p:spPr>
          <a:xfrm>
            <a:off x="3588854" y="5428459"/>
            <a:ext cx="53721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37DE0B-DA36-F848-8652-2F0E54F03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6065" y="5654647"/>
            <a:ext cx="732674" cy="732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2C797D-9EAE-7844-B703-0FFF1CFA97B3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0569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957002-A95B-434C-9E3E-AA9FBEF10B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E731B2-0008-8342-903D-1B6C2EFFF4F2}"/>
              </a:ext>
            </a:extLst>
          </p:cNvPr>
          <p:cNvSpPr/>
          <p:nvPr/>
        </p:nvSpPr>
        <p:spPr>
          <a:xfrm>
            <a:off x="6270633" y="6098427"/>
            <a:ext cx="5472332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02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1CAE3F8-E313-6F47-A209-9C655085D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6759" y="242454"/>
            <a:ext cx="7150465" cy="71504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078661-135E-A245-A126-13040D1A69DB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1D02ED61-EFB0-4242-B296-8AF438A5F871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1BAF518-6F85-354D-832A-3D83B2562E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231053"/>
              </p:ext>
            </p:extLst>
          </p:nvPr>
        </p:nvGraphicFramePr>
        <p:xfrm>
          <a:off x="1927991" y="139436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54501D-8B88-544C-982D-6567A336774F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962401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1CAE3F8-E313-6F47-A209-9C655085D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335" y="-438863"/>
            <a:ext cx="8548665" cy="85486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078661-135E-A245-A126-13040D1A69DB}"/>
              </a:ext>
            </a:extLst>
          </p:cNvPr>
          <p:cNvSpPr/>
          <p:nvPr/>
        </p:nvSpPr>
        <p:spPr>
          <a:xfrm>
            <a:off x="0" y="0"/>
            <a:ext cx="12192000" cy="1151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1D02ED61-EFB0-4242-B296-8AF438A5F871}"/>
              </a:ext>
            </a:extLst>
          </p:cNvPr>
          <p:cNvSpPr txBox="1">
            <a:spLocks/>
          </p:cNvSpPr>
          <p:nvPr/>
        </p:nvSpPr>
        <p:spPr>
          <a:xfrm>
            <a:off x="491837" y="242454"/>
            <a:ext cx="6640286" cy="15287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58111-C00F-6C47-9263-4508FAC1754D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7044911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B5368-16E0-E040-B8B2-305F88C00431}"/>
              </a:ext>
            </a:extLst>
          </p:cNvPr>
          <p:cNvSpPr txBox="1"/>
          <p:nvPr/>
        </p:nvSpPr>
        <p:spPr>
          <a:xfrm>
            <a:off x="9747453" y="6418848"/>
            <a:ext cx="2259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2"/>
                </a:solidFill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036253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ED90E8-D964-463A-9D54-19902AE65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473" y="1960239"/>
            <a:ext cx="7819053" cy="29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54866-70E1-8F42-9D77-6193186D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88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lobal Youth Culture 1">
      <a:dk1>
        <a:srgbClr val="4B4D4D"/>
      </a:dk1>
      <a:lt1>
        <a:srgbClr val="FFFFFF"/>
      </a:lt1>
      <a:dk2>
        <a:srgbClr val="80151D"/>
      </a:dk2>
      <a:lt2>
        <a:srgbClr val="0E5778"/>
      </a:lt2>
      <a:accent1>
        <a:srgbClr val="F8AC30"/>
      </a:accent1>
      <a:accent2>
        <a:srgbClr val="6DCACC"/>
      </a:accent2>
      <a:accent3>
        <a:srgbClr val="D1EBF3"/>
      </a:accent3>
      <a:accent4>
        <a:srgbClr val="E05F39"/>
      </a:accent4>
      <a:accent5>
        <a:srgbClr val="B05A29"/>
      </a:accent5>
      <a:accent6>
        <a:srgbClr val="FDE0B9"/>
      </a:accent6>
      <a:hlink>
        <a:srgbClr val="DF5F39"/>
      </a:hlink>
      <a:folHlink>
        <a:srgbClr val="D2ECF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1124</Words>
  <Application>Microsoft Office PowerPoint</Application>
  <PresentationFormat>Widescreen</PresentationFormat>
  <Paragraphs>140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Savannah Garzon</dc:creator>
  <cp:lastModifiedBy>Research</cp:lastModifiedBy>
  <cp:revision>25</cp:revision>
  <dcterms:created xsi:type="dcterms:W3CDTF">2020-06-18T14:45:58Z</dcterms:created>
  <dcterms:modified xsi:type="dcterms:W3CDTF">2023-08-09T20:12:22Z</dcterms:modified>
</cp:coreProperties>
</file>