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9" autoAdjust="0"/>
    <p:restoredTop sz="94660"/>
  </p:normalViewPr>
  <p:slideViewPr>
    <p:cSldViewPr snapToGrid="0">
      <p:cViewPr varScale="1">
        <p:scale>
          <a:sx n="81" d="100"/>
          <a:sy n="81" d="100"/>
        </p:scale>
        <p:origin x="45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0802C-BF17-2EF5-47A2-0B1845737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5E574-C195-BEE9-FF7C-CA3BE44A7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C678B-B533-FA5A-7C2B-170CC4C7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017E-946F-4A73-82AC-7FA883F0694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948CC-BB2F-5634-871D-48323AA90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0D2F3-A257-1A02-24F5-9CA004FAC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11C4-AE40-4F75-A0A9-AA8ABF46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8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B3104-5E7F-660B-71E3-BEED978B4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F2D25-C176-4A5D-3821-41400E603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4B866-147B-1159-3893-43299BB9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017E-946F-4A73-82AC-7FA883F0694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F76B0-7367-2509-B30B-DDB412DA5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3D348-194B-D709-EB70-2628FE73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11C4-AE40-4F75-A0A9-AA8ABF46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6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D0BA1-25B5-A37E-8C2B-15839A339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721FB2-895A-2944-015A-D4811D344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CE0BD-C1C2-615F-D4FC-AEC95748C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017E-946F-4A73-82AC-7FA883F0694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44818-FA67-725E-E020-05F082A2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32DA8-1097-07CF-9B59-CF2EA142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11C4-AE40-4F75-A0A9-AA8ABF46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3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058D9-F3D6-5D0F-DFBA-0AC1557F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CDC84-F996-53AC-C936-A89569939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3922B-487B-B839-A9C4-180A0C6D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017E-946F-4A73-82AC-7FA883F0694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CD00E-BF8C-3F31-A52C-D03215D0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84B03-75ED-9390-A45B-9F82171BC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11C4-AE40-4F75-A0A9-AA8ABF46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1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2332E-E112-0F3A-FD20-180A569D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3986F-AA21-4CA9-E93D-D5B453625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577C1-956C-EF95-8461-B88B1471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017E-946F-4A73-82AC-7FA883F0694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CBABD-8259-ECE4-6A07-1671FD818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880BA-65D3-C500-8215-C410EAD30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11C4-AE40-4F75-A0A9-AA8ABF46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1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B9A8-2C5B-9FB5-405A-C3AE7F29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C2BF0-DF12-697A-7413-B07695E2F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5840D-2AA2-165B-A3D1-DE9349AA4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55CA7-8408-03EC-1AE9-579943584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017E-946F-4A73-82AC-7FA883F0694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2459E-6FF1-5CCF-D593-9AF39EEB4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4BBDA-8F94-4551-6A51-BA80EE6FE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11C4-AE40-4F75-A0A9-AA8ABF46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8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180F4-B588-CBB1-8828-1C39A096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59B3C-0D98-C2F6-A91F-34FBAAF71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1AC21-E62D-6318-8C1E-46D84F451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32F1A-D4D9-0FA5-FDE7-6D4008958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E05618-66C7-73BF-298C-AE0CF9FC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F11BF3-9104-4F2D-C4BF-EB30B1DA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017E-946F-4A73-82AC-7FA883F0694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22EF6-F215-51E2-61DD-B894D1D0C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3775A-9DFB-ECF2-A28A-46A08BC8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11C4-AE40-4F75-A0A9-AA8ABF46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0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5EBEA-8F4A-A3FF-507E-04CD0EC67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3C5C0-B25B-E548-72A9-B6039F207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017E-946F-4A73-82AC-7FA883F0694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C8F08-9EBB-8E62-8304-E37201DD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AB1D6-8282-25EE-1AEB-25EA22DE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11C4-AE40-4F75-A0A9-AA8ABF46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2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0865BC-3F54-CFDD-9104-2B03962E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017E-946F-4A73-82AC-7FA883F0694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ABC0CD-A0EA-39CB-2209-85879CDE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80C07-65DE-E148-6440-677D5B42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11C4-AE40-4F75-A0A9-AA8ABF46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8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0375-93AA-4ABC-312B-854390F0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3A69F-995A-1DE0-02AD-80080D175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8A130-F021-2F02-DB5C-47D10594A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B4EC5-7179-D3AA-D0A7-3C839E31B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017E-946F-4A73-82AC-7FA883F0694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BF75D-46F8-7FA4-BDFF-87985346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18A95-C04A-5A40-42FA-56CB1258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11C4-AE40-4F75-A0A9-AA8ABF46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6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E4D0-8362-454A-2F37-88C3D37C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0F362-A47E-30BC-AF82-64DFB177BD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3F84A-E144-32AF-86C4-4878B19B8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AD950-00C0-EBAF-72F0-91486A249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017E-946F-4A73-82AC-7FA883F0694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CDB7F-063C-07B8-5D86-2C01E93C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121AB-7814-483C-097D-22D392C48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11C4-AE40-4F75-A0A9-AA8ABF46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2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913A1-F7F2-7418-C5DB-B6AC9A22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1B7D8-BD1E-5BF5-0B79-3E2439309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698B8-3160-A67A-FC95-37298BC9E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7017E-946F-4A73-82AC-7FA883F0694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730C8-901D-80A7-97B7-6C0EAF698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8ED39-7968-E272-80B1-71E39F2FB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CA11C4-AE40-4F75-A0A9-AA8ABF46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0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people in yellow shirts&#10;&#10;Description automatically generated">
            <a:extLst>
              <a:ext uri="{FF2B5EF4-FFF2-40B4-BE49-F238E27FC236}">
                <a16:creationId xmlns:a16="http://schemas.microsoft.com/office/drawing/2014/main" id="{1C9B984C-2C7D-210B-789D-861DFBDD0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01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religious discipline&#10;&#10;Description automatically generated with medium confidence">
            <a:extLst>
              <a:ext uri="{FF2B5EF4-FFF2-40B4-BE49-F238E27FC236}">
                <a16:creationId xmlns:a16="http://schemas.microsoft.com/office/drawing/2014/main" id="{F73275CD-28A8-1333-0CBC-29B9A9A06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63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graphic with text&#10;&#10;Description automatically generated">
            <a:extLst>
              <a:ext uri="{FF2B5EF4-FFF2-40B4-BE49-F238E27FC236}">
                <a16:creationId xmlns:a16="http://schemas.microsoft.com/office/drawing/2014/main" id="{594153F6-0A4E-3B27-532F-EFE1E5B6B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8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with text and blue squares&#10;&#10;Description automatically generated with medium confidence">
            <a:extLst>
              <a:ext uri="{FF2B5EF4-FFF2-40B4-BE49-F238E27FC236}">
                <a16:creationId xmlns:a16="http://schemas.microsoft.com/office/drawing/2014/main" id="{6593215E-66DF-C49B-1AD4-B8C858E8C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46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290A69E0-F5F3-4D78-5828-94C215685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18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orange background with text&#10;&#10;Description automatically generated">
            <a:extLst>
              <a:ext uri="{FF2B5EF4-FFF2-40B4-BE49-F238E27FC236}">
                <a16:creationId xmlns:a16="http://schemas.microsoft.com/office/drawing/2014/main" id="{724A2B02-E385-51E9-9255-59323106F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6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health problems&#10;&#10;Description automatically generated">
            <a:extLst>
              <a:ext uri="{FF2B5EF4-FFF2-40B4-BE49-F238E27FC236}">
                <a16:creationId xmlns:a16="http://schemas.microsoft.com/office/drawing/2014/main" id="{EA53D387-0507-CB1A-467C-1615A4A3F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74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F0AC4800-865F-A6D3-9703-784D62158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22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the percentage of suicide attempt&#10;&#10;Description automatically generated with medium confidence">
            <a:extLst>
              <a:ext uri="{FF2B5EF4-FFF2-40B4-BE49-F238E27FC236}">
                <a16:creationId xmlns:a16="http://schemas.microsoft.com/office/drawing/2014/main" id="{4FBD231D-1993-BF33-AC66-A13D31535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94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the risk factors&#10;&#10;Description automatically generated with medium confidence">
            <a:extLst>
              <a:ext uri="{FF2B5EF4-FFF2-40B4-BE49-F238E27FC236}">
                <a16:creationId xmlns:a16="http://schemas.microsoft.com/office/drawing/2014/main" id="{17F75069-2DDD-6715-9CE1-2C39AC06E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79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the results of a health problems&#10;&#10;Description automatically generated with medium confidence">
            <a:extLst>
              <a:ext uri="{FF2B5EF4-FFF2-40B4-BE49-F238E27FC236}">
                <a16:creationId xmlns:a16="http://schemas.microsoft.com/office/drawing/2014/main" id="{C93E935E-9B14-B79E-1603-400CED74D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9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world with different colored spots&#10;&#10;Description automatically generated">
            <a:extLst>
              <a:ext uri="{FF2B5EF4-FFF2-40B4-BE49-F238E27FC236}">
                <a16:creationId xmlns:a16="http://schemas.microsoft.com/office/drawing/2014/main" id="{89225D5A-E1E1-3AA5-EE87-F030B3185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80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umber of white text&#10;&#10;Description automatically generated">
            <a:extLst>
              <a:ext uri="{FF2B5EF4-FFF2-40B4-BE49-F238E27FC236}">
                <a16:creationId xmlns:a16="http://schemas.microsoft.com/office/drawing/2014/main" id="{0214290C-7EF9-6A4E-2FB5-75E0EE50B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48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brown hair and a chart of percentages&#10;&#10;Description automatically generated with medium confidence">
            <a:extLst>
              <a:ext uri="{FF2B5EF4-FFF2-40B4-BE49-F238E27FC236}">
                <a16:creationId xmlns:a16="http://schemas.microsoft.com/office/drawing/2014/main" id="{626B6E2F-DD26-6474-41D4-188F714AC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82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background with white text&#10;&#10;Description automatically generated">
            <a:extLst>
              <a:ext uri="{FF2B5EF4-FFF2-40B4-BE49-F238E27FC236}">
                <a16:creationId xmlns:a16="http://schemas.microsoft.com/office/drawing/2014/main" id="{9DA9B979-1A86-BEAE-5C87-0613C8774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3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graph&#10;&#10;Description automatically generated">
            <a:extLst>
              <a:ext uri="{FF2B5EF4-FFF2-40B4-BE49-F238E27FC236}">
                <a16:creationId xmlns:a16="http://schemas.microsoft.com/office/drawing/2014/main" id="{C28FAAAB-9450-D10D-0CA2-D20C6259C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47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&#10;&#10;Description automatically generated">
            <a:extLst>
              <a:ext uri="{FF2B5EF4-FFF2-40B4-BE49-F238E27FC236}">
                <a16:creationId xmlns:a16="http://schemas.microsoft.com/office/drawing/2014/main" id="{10846C03-E17A-0197-66CA-1918F85A4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84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and blue background&#10;&#10;Description automatically generated">
            <a:extLst>
              <a:ext uri="{FF2B5EF4-FFF2-40B4-BE49-F238E27FC236}">
                <a16:creationId xmlns:a16="http://schemas.microsoft.com/office/drawing/2014/main" id="{36516784-6A36-DBB1-9F54-4FC0B933C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3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graph&#10;&#10;Description automatically generated">
            <a:extLst>
              <a:ext uri="{FF2B5EF4-FFF2-40B4-BE49-F238E27FC236}">
                <a16:creationId xmlns:a16="http://schemas.microsoft.com/office/drawing/2014/main" id="{BCACE317-D4FF-8A6F-C0C9-4BED066A7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32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graph&#10;&#10;Description automatically generated">
            <a:extLst>
              <a:ext uri="{FF2B5EF4-FFF2-40B4-BE49-F238E27FC236}">
                <a16:creationId xmlns:a16="http://schemas.microsoft.com/office/drawing/2014/main" id="{EDF6332B-F009-AEC9-29FA-7C9D33AA3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89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6D63DE99-8FA8-68F3-7558-662524188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19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graph&#10;&#10;Description automatically generated">
            <a:extLst>
              <a:ext uri="{FF2B5EF4-FFF2-40B4-BE49-F238E27FC236}">
                <a16:creationId xmlns:a16="http://schemas.microsoft.com/office/drawing/2014/main" id="{36A3B7CC-8ED0-11E7-4867-92AC7CFC0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5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graph&#10;&#10;Description automatically generated">
            <a:extLst>
              <a:ext uri="{FF2B5EF4-FFF2-40B4-BE49-F238E27FC236}">
                <a16:creationId xmlns:a16="http://schemas.microsoft.com/office/drawing/2014/main" id="{03B9F730-0543-7A21-43D6-54C5E7F13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54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blue and yellow shirt&#10;&#10;Description automatically generated with medium confidence">
            <a:extLst>
              <a:ext uri="{FF2B5EF4-FFF2-40B4-BE49-F238E27FC236}">
                <a16:creationId xmlns:a16="http://schemas.microsoft.com/office/drawing/2014/main" id="{E43F2585-2650-5446-6E2B-7BF1B20E6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66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survey&#10;&#10;Description automatically generated">
            <a:extLst>
              <a:ext uri="{FF2B5EF4-FFF2-40B4-BE49-F238E27FC236}">
                <a16:creationId xmlns:a16="http://schemas.microsoft.com/office/drawing/2014/main" id="{CF273546-E4C6-4A33-4296-53515AF90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35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a number of people who are not able to respond&#10;&#10;Description automatically generated with medium confidence">
            <a:extLst>
              <a:ext uri="{FF2B5EF4-FFF2-40B4-BE49-F238E27FC236}">
                <a16:creationId xmlns:a16="http://schemas.microsoft.com/office/drawing/2014/main" id="{638016C8-0D3D-674A-E8C3-893331F3E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98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red and white card&#10;&#10;Description automatically generated">
            <a:extLst>
              <a:ext uri="{FF2B5EF4-FFF2-40B4-BE49-F238E27FC236}">
                <a16:creationId xmlns:a16="http://schemas.microsoft.com/office/drawing/2014/main" id="{2DDB1D62-8BC1-F4B2-B5AD-39AE09D6C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61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rt&#10;&#10;Description automatically generated">
            <a:extLst>
              <a:ext uri="{FF2B5EF4-FFF2-40B4-BE49-F238E27FC236}">
                <a16:creationId xmlns:a16="http://schemas.microsoft.com/office/drawing/2014/main" id="{51CFE53A-5E64-CE9E-AA3F-402289DF6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23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4E6F8F7F-E405-92DE-8EB8-5228CEE2F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45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graph&#10;&#10;Description automatically generated">
            <a:extLst>
              <a:ext uri="{FF2B5EF4-FFF2-40B4-BE49-F238E27FC236}">
                <a16:creationId xmlns:a16="http://schemas.microsoft.com/office/drawing/2014/main" id="{C50A5326-2102-D581-3C6E-E8079B507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6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her eyes closed and a graph&#10;&#10;Description automatically generated with medium confidence">
            <a:extLst>
              <a:ext uri="{FF2B5EF4-FFF2-40B4-BE49-F238E27FC236}">
                <a16:creationId xmlns:a16="http://schemas.microsoft.com/office/drawing/2014/main" id="{995DC958-06B8-AA6A-D9B5-A45E1C49E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14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arison of a comparison of a comparison of a person's life&#10;&#10;Description automatically generated">
            <a:extLst>
              <a:ext uri="{FF2B5EF4-FFF2-40B4-BE49-F238E27FC236}">
                <a16:creationId xmlns:a16="http://schemas.microsoft.com/office/drawing/2014/main" id="{33B25486-6EFB-BE79-3901-592183F23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03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graph&#10;&#10;Description automatically generated">
            <a:extLst>
              <a:ext uri="{FF2B5EF4-FFF2-40B4-BE49-F238E27FC236}">
                <a16:creationId xmlns:a16="http://schemas.microsoft.com/office/drawing/2014/main" id="{5D5F6B90-AAF3-DF8A-8872-94E131202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1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ue background with text&#10;&#10;Description automatically generated">
            <a:extLst>
              <a:ext uri="{FF2B5EF4-FFF2-40B4-BE49-F238E27FC236}">
                <a16:creationId xmlns:a16="http://schemas.microsoft.com/office/drawing/2014/main" id="{D444278F-DF0E-D8DC-7092-97A252E6A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724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graph&#10;&#10;Description automatically generated">
            <a:extLst>
              <a:ext uri="{FF2B5EF4-FFF2-40B4-BE49-F238E27FC236}">
                <a16:creationId xmlns:a16="http://schemas.microsoft.com/office/drawing/2014/main" id="{07482D56-F8BE-75C7-012B-BE2F132CB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517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different colored numbers&#10;&#10;Description automatically generated with medium confidence">
            <a:extLst>
              <a:ext uri="{FF2B5EF4-FFF2-40B4-BE49-F238E27FC236}">
                <a16:creationId xmlns:a16="http://schemas.microsoft.com/office/drawing/2014/main" id="{4FC7AC78-E73F-C5A2-EF83-74581C596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223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with numbers and percentages&#10;&#10;Description automatically generated with medium confidence">
            <a:extLst>
              <a:ext uri="{FF2B5EF4-FFF2-40B4-BE49-F238E27FC236}">
                <a16:creationId xmlns:a16="http://schemas.microsoft.com/office/drawing/2014/main" id="{FA7B0B99-7B87-FB70-4F36-142CD2DBE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0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with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C2B4B724-EB25-311A-F9E0-C06733A16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8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orange background with text&#10;&#10;Description automatically generated">
            <a:extLst>
              <a:ext uri="{FF2B5EF4-FFF2-40B4-BE49-F238E27FC236}">
                <a16:creationId xmlns:a16="http://schemas.microsoft.com/office/drawing/2014/main" id="{138B529C-373B-0811-007D-93C16BE24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82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hart&#10;&#10;Description automatically generated">
            <a:extLst>
              <a:ext uri="{FF2B5EF4-FFF2-40B4-BE49-F238E27FC236}">
                <a16:creationId xmlns:a16="http://schemas.microsoft.com/office/drawing/2014/main" id="{0D75C155-9416-F36A-4F84-A52C28FEC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941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people standing next to each other&#10;&#10;Description automatically generated">
            <a:extLst>
              <a:ext uri="{FF2B5EF4-FFF2-40B4-BE49-F238E27FC236}">
                <a16:creationId xmlns:a16="http://schemas.microsoft.com/office/drawing/2014/main" id="{DEE19407-55FB-899D-39BE-22267FA2F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013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orange text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32EC0653-C744-C023-E476-52DCE3C93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456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graph&#10;&#10;Description automatically generated">
            <a:extLst>
              <a:ext uri="{FF2B5EF4-FFF2-40B4-BE49-F238E27FC236}">
                <a16:creationId xmlns:a16="http://schemas.microsoft.com/office/drawing/2014/main" id="{7F3F563F-EEFB-C55E-0D9D-E2502F121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819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few people&#10;&#10;Description automatically generated with low confidence">
            <a:extLst>
              <a:ext uri="{FF2B5EF4-FFF2-40B4-BE49-F238E27FC236}">
                <a16:creationId xmlns:a16="http://schemas.microsoft.com/office/drawing/2014/main" id="{277FDBEF-F276-03A5-BA2D-E18CD6FDD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8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y pie chart with a cross&#10;&#10;Description automatically generated">
            <a:extLst>
              <a:ext uri="{FF2B5EF4-FFF2-40B4-BE49-F238E27FC236}">
                <a16:creationId xmlns:a16="http://schemas.microsoft.com/office/drawing/2014/main" id="{FCC0DB46-688B-2201-78B2-E773B0842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25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at a cell phone&#10;&#10;Description automatically generated">
            <a:extLst>
              <a:ext uri="{FF2B5EF4-FFF2-40B4-BE49-F238E27FC236}">
                <a16:creationId xmlns:a16="http://schemas.microsoft.com/office/drawing/2014/main" id="{F57EBA0B-3E14-7826-E854-721C6D1CD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880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different types of health&#10;&#10;Description automatically generated with medium confidence">
            <a:extLst>
              <a:ext uri="{FF2B5EF4-FFF2-40B4-BE49-F238E27FC236}">
                <a16:creationId xmlns:a16="http://schemas.microsoft.com/office/drawing/2014/main" id="{D78381D0-9180-FAFB-6B7F-9754EAE33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584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umber of people&#10;&#10;Description automatically generated">
            <a:extLst>
              <a:ext uri="{FF2B5EF4-FFF2-40B4-BE49-F238E27FC236}">
                <a16:creationId xmlns:a16="http://schemas.microsoft.com/office/drawing/2014/main" id="{375A2DDD-BEB6-E857-2CE9-13D05928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591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rown rectangle with black text&#10;&#10;Description automatically generated">
            <a:extLst>
              <a:ext uri="{FF2B5EF4-FFF2-40B4-BE49-F238E27FC236}">
                <a16:creationId xmlns:a16="http://schemas.microsoft.com/office/drawing/2014/main" id="{5DF359DD-DBD7-D217-DCC1-3B91BA296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177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186517FB-2F98-7E77-FC72-2B4835F7C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902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ic of a school building and information&#10;&#10;Description automatically generated">
            <a:extLst>
              <a:ext uri="{FF2B5EF4-FFF2-40B4-BE49-F238E27FC236}">
                <a16:creationId xmlns:a16="http://schemas.microsoft.com/office/drawing/2014/main" id="{29BDBE25-8A35-CB56-5CBE-D353216C8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586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and white logo&#10;&#10;Description automatically generated">
            <a:extLst>
              <a:ext uri="{FF2B5EF4-FFF2-40B4-BE49-F238E27FC236}">
                <a16:creationId xmlns:a16="http://schemas.microsoft.com/office/drawing/2014/main" id="{3C1B70D2-6B49-6A6E-39BC-7327441D7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448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A14ECD03-B5EB-8AC0-C7B5-D5CA1B817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936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few priorities with Ice hockey rink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7BCD8AD5-D905-893C-F36B-88A938B03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692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graph&#10;&#10;Description automatically generated">
            <a:extLst>
              <a:ext uri="{FF2B5EF4-FFF2-40B4-BE49-F238E27FC236}">
                <a16:creationId xmlns:a16="http://schemas.microsoft.com/office/drawing/2014/main" id="{F1B73C11-B7BD-75AC-5923-7C36F202A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7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object with text&#10;&#10;Description automatically generated">
            <a:extLst>
              <a:ext uri="{FF2B5EF4-FFF2-40B4-BE49-F238E27FC236}">
                <a16:creationId xmlns:a16="http://schemas.microsoft.com/office/drawing/2014/main" id="{50DC90ED-2A6A-6BB4-D6BC-81071CF49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370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535E4FD0-B683-EB34-2010-0EEE0749C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374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graph showing the growth of a company&#10;&#10;Description automatically generated with medium confidence">
            <a:extLst>
              <a:ext uri="{FF2B5EF4-FFF2-40B4-BE49-F238E27FC236}">
                <a16:creationId xmlns:a16="http://schemas.microsoft.com/office/drawing/2014/main" id="{4C157DDE-6C39-D987-CDD5-3EE0752F0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044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ith different hair styles&#10;&#10;Description automatically generated">
            <a:extLst>
              <a:ext uri="{FF2B5EF4-FFF2-40B4-BE49-F238E27FC236}">
                <a16:creationId xmlns:a16="http://schemas.microsoft.com/office/drawing/2014/main" id="{33C92C34-CEF4-1E59-E542-CCB76C085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068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ith headscarf&#10;&#10;Description automatically generated">
            <a:extLst>
              <a:ext uri="{FF2B5EF4-FFF2-40B4-BE49-F238E27FC236}">
                <a16:creationId xmlns:a16="http://schemas.microsoft.com/office/drawing/2014/main" id="{2890D302-49C1-AA44-1564-6754C6A0A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5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religious beliefs&#10;&#10;Description automatically generated">
            <a:extLst>
              <a:ext uri="{FF2B5EF4-FFF2-40B4-BE49-F238E27FC236}">
                <a16:creationId xmlns:a16="http://schemas.microsoft.com/office/drawing/2014/main" id="{B8D10B06-930F-D4E8-8855-9FCFBA699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9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islands with blue and gray bars&#10;&#10;Description automatically generated">
            <a:extLst>
              <a:ext uri="{FF2B5EF4-FFF2-40B4-BE49-F238E27FC236}">
                <a16:creationId xmlns:a16="http://schemas.microsoft.com/office/drawing/2014/main" id="{22248107-EBDA-4D1E-DFB4-8AA31FC61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9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religious practices&#10;&#10;Description automatically generated">
            <a:extLst>
              <a:ext uri="{FF2B5EF4-FFF2-40B4-BE49-F238E27FC236}">
                <a16:creationId xmlns:a16="http://schemas.microsoft.com/office/drawing/2014/main" id="{92CD2F08-EE3E-FDC6-C881-F393E40EC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2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0</Words>
  <Application>Microsoft Office PowerPoint</Application>
  <PresentationFormat>Widescreen</PresentationFormat>
  <Paragraphs>0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Patti Savage</dc:creator>
  <cp:lastModifiedBy>Patti Savage</cp:lastModifiedBy>
  <cp:revision>5</cp:revision>
  <dcterms:created xsi:type="dcterms:W3CDTF">2024-03-12T20:39:51Z</dcterms:created>
  <dcterms:modified xsi:type="dcterms:W3CDTF">2024-03-12T21:02:49Z</dcterms:modified>
</cp:coreProperties>
</file>